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2" r:id="rId4"/>
    <p:sldId id="257" r:id="rId5"/>
    <p:sldId id="261" r:id="rId6"/>
    <p:sldId id="263" r:id="rId7"/>
    <p:sldId id="264" r:id="rId8"/>
    <p:sldId id="265" r:id="rId9"/>
    <p:sldId id="26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0" autoAdjust="0"/>
    <p:restoredTop sz="94660"/>
  </p:normalViewPr>
  <p:slideViewPr>
    <p:cSldViewPr snapToGrid="0">
      <p:cViewPr varScale="1">
        <p:scale>
          <a:sx n="91" d="100"/>
          <a:sy n="91" d="100"/>
        </p:scale>
        <p:origin x="76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</a:fld>
            <a:endParaRPr lang="en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</a:fld>
            <a:endParaRPr lang="en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</a:fld>
            <a:endParaRPr lang="en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</a:fld>
            <a:endParaRPr lang="en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</a:fld>
            <a:endParaRPr lang="en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</a:fld>
            <a:endParaRPr lang="en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</a:fld>
            <a:endParaRPr lang="en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</a:fld>
            <a:endParaRPr lang="en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</a:fld>
            <a:endParaRPr lang="en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</a:fld>
            <a:endParaRPr lang="en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</a:fld>
            <a:endParaRPr lang="en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</a:fld>
            <a:endParaRPr lang="en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</a:fld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</a:fld>
            <a:endParaRPr lang="en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person&#10;&#10;Description automatically generated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flag&#10;&#10;Description automatically generated with medium confidenc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/>
          <p:cNvSpPr txBox="1"/>
          <p:nvPr/>
        </p:nvSpPr>
        <p:spPr>
          <a:xfrm>
            <a:off x="5406892" y="5022574"/>
            <a:ext cx="1537252" cy="3787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>
                <a:latin typeface="Arial Narrow" panose="020B0606020202030204" pitchFamily="34" charset="0"/>
                <a:cs typeface="Arial" panose="020B0604020202020204" pitchFamily="34" charset="0"/>
              </a:rPr>
              <a:t>Nama </a:t>
            </a:r>
            <a:r>
              <a:rPr lang="en-US" sz="1800" b="1" dirty="0" err="1">
                <a:latin typeface="Arial Narrow" panose="020B0606020202030204" pitchFamily="34" charset="0"/>
                <a:cs typeface="Arial" panose="020B0604020202020204" pitchFamily="34" charset="0"/>
              </a:rPr>
              <a:t>Peserta</a:t>
            </a:r>
            <a:endParaRPr lang="en-ID" sz="18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/>
          <p:cNvSpPr txBox="1"/>
          <p:nvPr/>
        </p:nvSpPr>
        <p:spPr>
          <a:xfrm>
            <a:off x="5413520" y="5930349"/>
            <a:ext cx="1524000" cy="3787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>
                <a:latin typeface="Arial Narrow" panose="020B0606020202030204" pitchFamily="34" charset="0"/>
                <a:cs typeface="Arial" panose="020B0604020202020204" pitchFamily="34" charset="0"/>
              </a:rPr>
              <a:t>N I S N</a:t>
            </a:r>
            <a:endParaRPr lang="en-ID" sz="18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/>
          <p:cNvSpPr txBox="1"/>
          <p:nvPr/>
        </p:nvSpPr>
        <p:spPr>
          <a:xfrm>
            <a:off x="6944143" y="5023608"/>
            <a:ext cx="3723865" cy="3787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latin typeface="Arial Narrow" panose="020B0606020202030204" pitchFamily="34" charset="0"/>
                <a:cs typeface="Arial" panose="020B0604020202020204" pitchFamily="34" charset="0"/>
              </a:rPr>
              <a:t>……………………………………………………</a:t>
            </a:r>
            <a:endParaRPr lang="en-ID" sz="180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/>
          <p:cNvSpPr txBox="1"/>
          <p:nvPr/>
        </p:nvSpPr>
        <p:spPr>
          <a:xfrm>
            <a:off x="6937519" y="5388040"/>
            <a:ext cx="3723865" cy="3787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latin typeface="Arial Narrow" panose="020B0606020202030204" pitchFamily="34" charset="0"/>
                <a:cs typeface="Arial" panose="020B0604020202020204" pitchFamily="34" charset="0"/>
              </a:rPr>
              <a:t>……………………………………………………</a:t>
            </a:r>
            <a:endParaRPr lang="en-ID" sz="180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/>
          <p:cNvSpPr txBox="1"/>
          <p:nvPr/>
        </p:nvSpPr>
        <p:spPr>
          <a:xfrm>
            <a:off x="6937519" y="5904874"/>
            <a:ext cx="3723865" cy="3787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latin typeface="Arial Narrow" panose="020B0606020202030204" pitchFamily="34" charset="0"/>
                <a:cs typeface="Arial" panose="020B0604020202020204" pitchFamily="34" charset="0"/>
              </a:rPr>
              <a:t>……………………………………………………</a:t>
            </a:r>
            <a:endParaRPr lang="en-ID" sz="180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xt&#10;&#10;Description automatically generated with medium confidence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319" y="695806"/>
            <a:ext cx="2717800" cy="673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xt&#10;&#10;Description automatically generated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2435" y="782082"/>
            <a:ext cx="2628900" cy="431800"/>
          </a:xfrm>
          <a:prstGeom prst="rect">
            <a:avLst/>
          </a:prstGeom>
        </p:spPr>
      </p:pic>
      <p:pic>
        <p:nvPicPr>
          <p:cNvPr id="4" name="Picture 3" descr="A white letter on a black background&#10;&#10;Description automatically generated with low confidenc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7731" y="782082"/>
            <a:ext cx="393700" cy="3937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sign&#10;&#10;Description automatically generated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598" y="782082"/>
            <a:ext cx="3251200" cy="673100"/>
          </a:xfrm>
          <a:prstGeom prst="rect">
            <a:avLst/>
          </a:prstGeom>
        </p:spPr>
      </p:pic>
      <p:pic>
        <p:nvPicPr>
          <p:cNvPr id="2" name="Picture 1" descr="A white letter on a black background&#10;&#10;Description automatically generated with low confidenc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7731" y="782082"/>
            <a:ext cx="393700" cy="3937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, sign&#10;&#10;Description automatically generated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598" y="782082"/>
            <a:ext cx="3251200" cy="673100"/>
          </a:xfrm>
          <a:prstGeom prst="rect">
            <a:avLst/>
          </a:prstGeom>
        </p:spPr>
      </p:pic>
      <p:pic>
        <p:nvPicPr>
          <p:cNvPr id="3" name="Picture 2" descr="Icon&#10;&#10;Description automatically generate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7322" y="801132"/>
            <a:ext cx="393700" cy="3937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, sign&#10;&#10;Description automatically generated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598" y="782082"/>
            <a:ext cx="3251200" cy="673100"/>
          </a:xfrm>
          <a:prstGeom prst="rect">
            <a:avLst/>
          </a:prstGeom>
        </p:spPr>
      </p:pic>
      <p:pic>
        <p:nvPicPr>
          <p:cNvPr id="3" name="Picture 2" descr="Icon&#10;&#10;Description automatically generated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7322" y="801132"/>
            <a:ext cx="393700" cy="3937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, sign&#10;&#10;Description automatically generated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598" y="782082"/>
            <a:ext cx="3251200" cy="673100"/>
          </a:xfrm>
          <a:prstGeom prst="rect">
            <a:avLst/>
          </a:prstGeom>
        </p:spPr>
      </p:pic>
      <p:pic>
        <p:nvPicPr>
          <p:cNvPr id="5" name="Picture 4" descr="A black and white logo&#10;&#10;Description automatically generated with low confidence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8207" y="782082"/>
            <a:ext cx="393700" cy="3937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bottle, sign&#10;&#10;Description automatically generated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486" y="715736"/>
            <a:ext cx="1981200" cy="4191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</Words>
  <Application>WPS Presentation</Application>
  <PresentationFormat>Widescreen</PresentationFormat>
  <Paragraphs>10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SimSun</vt:lpstr>
      <vt:lpstr>Wingdings</vt:lpstr>
      <vt:lpstr>Arial Narrow</vt:lpstr>
      <vt:lpstr>Microsoft YaHei</vt:lpstr>
      <vt:lpstr>Arial Unicode MS</vt:lpstr>
      <vt:lpstr>Calibri Light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Titus Soepono Adji</cp:lastModifiedBy>
  <cp:revision>12</cp:revision>
  <dcterms:created xsi:type="dcterms:W3CDTF">2022-12-26T12:37:00Z</dcterms:created>
  <dcterms:modified xsi:type="dcterms:W3CDTF">2024-01-30T00:30:42Z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5C43BACC09C543D0A4B88D2853BC2E1C_13</vt:lpwstr>
  </property>
  <property fmtid="{D5CDD505-2E9C-101B-9397-08002B2CF9AE}" pid="3" name="KSOProductBuildVer">
    <vt:lpwstr>1033-12.2.0.13431</vt:lpwstr>
  </property>
</Properties>
</file>